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8" r:id="rId12"/>
    <p:sldId id="269" r:id="rId13"/>
  </p:sldIdLst>
  <p:sldSz cx="12192000" cy="6858000"/>
  <p:notesSz cx="6858000" cy="9144000"/>
  <p:embeddedFontLst>
    <p:embeddedFont>
      <p:font typeface="supermarket" pitchFamily="2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Calibri Light" pitchFamily="34" charset="0"/>
      <p:regular r:id="rId19"/>
      <p: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84" d="100"/>
          <a:sy n="84" d="100"/>
        </p:scale>
        <p:origin x="-40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899A-14DA-406B-B5C9-59052772869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4538-ACF2-414A-B7BC-D19990F8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54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899A-14DA-406B-B5C9-59052772869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4538-ACF2-414A-B7BC-D19990F8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5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899A-14DA-406B-B5C9-59052772869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4538-ACF2-414A-B7BC-D19990F8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9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899A-14DA-406B-B5C9-59052772869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4538-ACF2-414A-B7BC-D19990F8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50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899A-14DA-406B-B5C9-59052772869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4538-ACF2-414A-B7BC-D19990F8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899A-14DA-406B-B5C9-59052772869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4538-ACF2-414A-B7BC-D19990F8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19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899A-14DA-406B-B5C9-59052772869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4538-ACF2-414A-B7BC-D19990F8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719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899A-14DA-406B-B5C9-59052772869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4538-ACF2-414A-B7BC-D19990F8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6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899A-14DA-406B-B5C9-59052772869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4538-ACF2-414A-B7BC-D19990F8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83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899A-14DA-406B-B5C9-59052772869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4538-ACF2-414A-B7BC-D19990F8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8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9899A-14DA-406B-B5C9-59052772869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F4538-ACF2-414A-B7BC-D19990F8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63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9899A-14DA-406B-B5C9-59052772869F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F4538-ACF2-414A-B7BC-D19990F8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6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099" y="-38636"/>
            <a:ext cx="1888902" cy="18330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58194" y="2994477"/>
            <a:ext cx="2875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ชื่อ-นามสกุล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8194" y="2020252"/>
            <a:ext cx="2875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“ชื่อเรื่อง”</a:t>
            </a:r>
            <a:endParaRPr lang="en-US" sz="36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0900" y="4301544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ภาพประกอบ (ถ้ามี)</a:t>
            </a:r>
            <a:endParaRPr lang="en-US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07" y="60373"/>
            <a:ext cx="1220000" cy="1635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43412" y="6488668"/>
            <a:ext cx="6548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สาขาวิชายุทธศาสตร์การพัฒนาภูมิภาค คณะสังคมศาสตร๋ มหาวิทยาลัยราชภัฏเชียงราย</a:t>
            </a:r>
            <a:endParaRPr lang="en-US" b="1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26812" cy="1043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4" y="198428"/>
            <a:ext cx="7146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ประชากร กลุ่มตัวอย่าง กลุ่มเป้าหมาย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04" y="1241617"/>
            <a:ext cx="3850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ประชากรที่ใช้ในการศึกษาครั้งนี้ คือ ...</a:t>
            </a:r>
            <a:endParaRPr lang="en-US" sz="24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3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21262" cy="1043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3" y="198428"/>
            <a:ext cx="6117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เครื่องมือและวิธีการเก็บรวบรวมข้อมูล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04" y="1241617"/>
            <a:ext cx="4948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เครื่องมือที่ใช้ในการศึกษาครั้งนี้ประกอบไปด้วย...</a:t>
            </a:r>
            <a:endParaRPr lang="en-US" sz="24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941" y="4610638"/>
            <a:ext cx="3464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*บอกที่มาของเครื่องมือว่าได้มาอย่างไร</a:t>
            </a:r>
          </a:p>
          <a:p>
            <a:r>
              <a:rPr lang="th-TH" sz="2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*บอกแนวทางการเก็บข้อมูลว่าเก็บอย่างไร</a:t>
            </a:r>
            <a:endParaRPr lang="en-US" sz="20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00046" cy="1043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3" y="198428"/>
            <a:ext cx="7031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การจัดทำข้อมูลและวิเคราะห์ข้อมูล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04" y="1241617"/>
            <a:ext cx="47965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th-TH" sz="24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การวิเคราะห์ข้อมูลเชิงปริมาณ ผู้วิจัยได้ใช้....</a:t>
            </a:r>
          </a:p>
          <a:p>
            <a:pPr marL="342900" indent="-342900">
              <a:buFontTx/>
              <a:buChar char="-"/>
            </a:pPr>
            <a:r>
              <a:rPr lang="th-TH" sz="24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การวิเคราะห์ข้อมูลเชิงคุณภาพ ผู้วิจัยใช้...</a:t>
            </a:r>
            <a:endParaRPr lang="en-US" sz="24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41" y="4610638"/>
            <a:ext cx="2945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*ระบุสถิติที่ใช้ในการวิเคราะห์ข้อมูล</a:t>
            </a:r>
          </a:p>
          <a:p>
            <a:r>
              <a:rPr lang="th-TH" sz="2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*อาจมีมากกว่า 1 สไลด์</a:t>
            </a:r>
            <a:endParaRPr lang="en-US" sz="20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0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65194" cy="1043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4" y="198428"/>
            <a:ext cx="12011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ความเป็นมาและความสำคัญของปัญหา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04" y="1545465"/>
            <a:ext cx="10740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th-TH" sz="4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ระบุเป็นประเด็นประกอบการนำเสนอ</a:t>
            </a:r>
          </a:p>
          <a:p>
            <a:pPr marL="457200" indent="-457200">
              <a:buFontTx/>
              <a:buChar char="-"/>
            </a:pPr>
            <a:r>
              <a:rPr lang="th-TH" sz="4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เน้นประเด็นสำคัญที่เกี่ยวข้องกับความสนใจในการศึกษา</a:t>
            </a:r>
          </a:p>
          <a:p>
            <a:pPr marL="457200" indent="-457200">
              <a:buFontTx/>
              <a:buChar char="-"/>
            </a:pPr>
            <a:r>
              <a:rPr lang="th-TH" sz="4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ระบุปัญหาหรือความจำเป็นที่ต้องการศึกษา</a:t>
            </a:r>
            <a:endParaRPr lang="en-US" sz="40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1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0946" cy="1043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4" y="198428"/>
            <a:ext cx="392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วัตถุประสงค์ของการวิจัย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04" y="1545465"/>
            <a:ext cx="10740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1. </a:t>
            </a:r>
          </a:p>
          <a:p>
            <a:r>
              <a:rPr lang="th-TH" sz="4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2. </a:t>
            </a:r>
          </a:p>
          <a:p>
            <a:r>
              <a:rPr lang="th-TH" sz="4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3.  </a:t>
            </a:r>
            <a:endParaRPr lang="en-US" sz="40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8278" cy="1043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4" y="198428"/>
            <a:ext cx="3477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ประโยชน์ของการวิจัย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04" y="1545465"/>
            <a:ext cx="10740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1. </a:t>
            </a:r>
          </a:p>
          <a:p>
            <a:r>
              <a:rPr lang="th-TH" sz="4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2. </a:t>
            </a:r>
          </a:p>
          <a:p>
            <a:r>
              <a:rPr lang="th-TH" sz="4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3.  </a:t>
            </a:r>
            <a:endParaRPr lang="en-US" sz="40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64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8278" cy="1043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304" y="198428"/>
            <a:ext cx="342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ขอบเขตของการวิจัย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0304" y="1043189"/>
            <a:ext cx="11643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atin typeface="supermarket" pitchFamily="2" charset="0"/>
                <a:cs typeface="supermarket" pitchFamily="2" charset="0"/>
              </a:rPr>
              <a:t>ขอบเขตด้านพื้นที่</a:t>
            </a:r>
          </a:p>
          <a:p>
            <a:endParaRPr lang="th-TH" sz="2400" dirty="0">
              <a:latin typeface="supermarket" pitchFamily="2" charset="0"/>
              <a:cs typeface="supermarket" pitchFamily="2" charset="0"/>
            </a:endParaRPr>
          </a:p>
          <a:p>
            <a:r>
              <a:rPr lang="th-TH" sz="2400" dirty="0" smtClean="0">
                <a:latin typeface="supermarket" pitchFamily="2" charset="0"/>
                <a:cs typeface="supermarket" pitchFamily="2" charset="0"/>
              </a:rPr>
              <a:t>ขอบเขตด้านประชากร</a:t>
            </a:r>
          </a:p>
          <a:p>
            <a:endParaRPr lang="th-TH" sz="2400" dirty="0">
              <a:latin typeface="supermarket" pitchFamily="2" charset="0"/>
              <a:cs typeface="supermarket" pitchFamily="2" charset="0"/>
            </a:endParaRPr>
          </a:p>
          <a:p>
            <a:r>
              <a:rPr lang="th-TH" sz="2400" dirty="0" smtClean="0">
                <a:latin typeface="supermarket" pitchFamily="2" charset="0"/>
                <a:cs typeface="supermarket" pitchFamily="2" charset="0"/>
              </a:rPr>
              <a:t>ขอบเขตด้านเนื้อหา</a:t>
            </a:r>
            <a:endParaRPr lang="en-US" sz="2400" dirty="0">
              <a:latin typeface="supermarket" pitchFamily="2" charset="0"/>
              <a:cs typeface="supermarke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5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54581" cy="1043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4" y="198428"/>
            <a:ext cx="3992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กรอบแนวคิดของการวิจัย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23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8278" cy="1043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4" y="198428"/>
            <a:ext cx="3464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นิยามศัพท์เฉพาะ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62196" cy="1043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729" y="198428"/>
            <a:ext cx="9221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แนวคิด ทฤษฎี จากการทบทวนเอกสารและงานวิจัยที่เกี่ยวข้อง 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41" y="1241617"/>
            <a:ext cx="107409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แนวคิดเกี่ยวกับ... (ชื่อ, ปี)</a:t>
            </a:r>
          </a:p>
          <a:p>
            <a:pPr marL="571500" indent="-571500">
              <a:buFontTx/>
              <a:buChar char="-"/>
            </a:pPr>
            <a:r>
              <a:rPr lang="th-TH" sz="4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ปัจจัยที่ส่งผลต่อ... มีทั้งหมด ... ด้าน</a:t>
            </a:r>
          </a:p>
          <a:p>
            <a:pPr marL="571500" indent="-571500">
              <a:buFontTx/>
              <a:buChar char="-"/>
            </a:pPr>
            <a:r>
              <a:rPr lang="th-TH" sz="4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ปัจจัยด้าน... ด้าน... และ ด้าน...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8941" y="4610638"/>
            <a:ext cx="5421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*เน้นเฉพาะที่สอดคล้องกับวัตถุประสงค์และการนำไปสร้างเครื่องมือ</a:t>
            </a:r>
          </a:p>
          <a:p>
            <a:r>
              <a:rPr lang="th-TH" sz="2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*อาจะหลายสไลด์ได้ แยกเป็นประเด็นแนวคิด</a:t>
            </a:r>
            <a:endParaRPr lang="en-US" sz="20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14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8278" cy="10431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304" y="198428"/>
            <a:ext cx="3387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permarket" panose="02000000000000000000" pitchFamily="2" charset="0"/>
                <a:cs typeface="supermarket" panose="02000000000000000000" pitchFamily="2" charset="0"/>
              </a:rPr>
              <a:t>งานวิจัยที่เกี่ยวข้อง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0304" y="1241617"/>
            <a:ext cx="3982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- เก่งกาจ กล้าจริง (2566) ชื่อหัวข้อ...</a:t>
            </a:r>
            <a:endParaRPr lang="en-US" sz="24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8941" y="4610638"/>
            <a:ext cx="5421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*เน้นเฉพาะที่สอดคล้องกับวัตถุประสงค์และการนำไปสร้างเครื่องมือ</a:t>
            </a:r>
          </a:p>
          <a:p>
            <a:r>
              <a:rPr lang="th-TH" sz="2000" dirty="0" smtClean="0">
                <a:latin typeface="supermarket" panose="02000000000000000000" pitchFamily="2" charset="0"/>
                <a:cs typeface="supermarket" panose="02000000000000000000" pitchFamily="2" charset="0"/>
              </a:rPr>
              <a:t>*1 สไลด์อาจมี 2-3 งานวิจัย</a:t>
            </a:r>
            <a:endParaRPr lang="en-US" sz="2000" dirty="0">
              <a:latin typeface="supermarket" panose="02000000000000000000" pitchFamily="2" charset="0"/>
              <a:cs typeface="supermarke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7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266</Words>
  <Application>Microsoft Office PowerPoint</Application>
  <PresentationFormat>Custom</PresentationFormat>
  <Paragraphs>45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supermarket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Binprathan</dc:creator>
  <cp:lastModifiedBy>riskiicnx@gmail.com</cp:lastModifiedBy>
  <cp:revision>12</cp:revision>
  <dcterms:created xsi:type="dcterms:W3CDTF">2023-02-03T05:39:36Z</dcterms:created>
  <dcterms:modified xsi:type="dcterms:W3CDTF">2024-02-25T08:55:56Z</dcterms:modified>
</cp:coreProperties>
</file>